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92" r:id="rId4"/>
    <p:sldId id="293" r:id="rId5"/>
    <p:sldId id="299" r:id="rId6"/>
    <p:sldId id="298" r:id="rId7"/>
    <p:sldId id="294" r:id="rId8"/>
    <p:sldId id="305" r:id="rId9"/>
    <p:sldId id="301" r:id="rId10"/>
    <p:sldId id="302" r:id="rId11"/>
    <p:sldId id="303" r:id="rId12"/>
    <p:sldId id="304" r:id="rId13"/>
    <p:sldId id="306" r:id="rId14"/>
    <p:sldId id="307" r:id="rId15"/>
    <p:sldId id="296" r:id="rId16"/>
    <p:sldId id="297" r:id="rId1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362"/>
    <p:restoredTop sz="94640"/>
  </p:normalViewPr>
  <p:slideViewPr>
    <p:cSldViewPr snapToGrid="0">
      <p:cViewPr varScale="1">
        <p:scale>
          <a:sx n="25" d="100"/>
          <a:sy n="25" d="100"/>
        </p:scale>
        <p:origin x="-786" y="-10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053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6;p3" descr="Google Shape;16;p3"/>
          <p:cNvPicPr>
            <a:picLocks noChangeAspect="1"/>
          </p:cNvPicPr>
          <p:nvPr/>
        </p:nvPicPr>
        <p:blipFill>
          <a:blip r:embed="rId2"/>
          <a:srcRect b="22683"/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roup 3912.png" descr="Group 39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95" y="8531487"/>
            <a:ext cx="3322410" cy="73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9922AD82-4472-D09D-FE09-A81634435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3134" y="2312633"/>
            <a:ext cx="8137963" cy="3906221"/>
          </a:xfrm>
          <a:prstGeom prst="rect">
            <a:avLst/>
          </a:prstGeom>
        </p:spPr>
      </p:pic>
      <p:pic>
        <p:nvPicPr>
          <p:cNvPr id="2" name="Google Shape;537;p31" descr="Google Shape;537;p31">
            <a:extLst>
              <a:ext uri="{FF2B5EF4-FFF2-40B4-BE49-F238E27FC236}">
                <a16:creationId xmlns:a16="http://schemas.microsoft.com/office/drawing/2014/main" xmlns="" id="{FD7659F0-54C6-0DE1-FD7D-A9CEEED05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8D47483C-33E3-262A-6E20-110635C28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7306" y="987737"/>
            <a:ext cx="1324896" cy="13248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42FB00-6819-53C2-CA23-CF0AE5973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178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02095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B71CB6-0897-5AE1-F105-823E8943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-2"/>
            <a:ext cx="15817881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0531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B0B904-9697-2AFF-8408-1EF2A12E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178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83927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37ED60-0F5F-B2BE-CBFA-A4B9DEC0F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178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57977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B1D397-4FBA-5AD9-2C16-D7B599F1C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61449" cy="103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23031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466725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49" y="952500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/>
              <a:t>FUTURE SCOPE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2" y="1961535"/>
            <a:ext cx="14158451" cy="230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400" b="1" dirty="0"/>
              <a:t>A Query Section – For students to raise their doubts and mentors will clarify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400" b="1" dirty="0"/>
              <a:t>Improve Dashboards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400" b="1" dirty="0"/>
              <a:t>Email Notifications for upcoming events etc.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400" b="1" dirty="0"/>
              <a:t> </a:t>
            </a:r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6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xmlns="" val="41040620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-19050" y="44407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6268371" y="3954003"/>
            <a:ext cx="4335412" cy="82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6000" dirty="0"/>
              <a:t>THANK YOU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2" y="1961535"/>
            <a:ext cx="14158451" cy="32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xmlns="" val="33598187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dirty="0"/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683"/>
          <a:stretch>
            <a:fillRect/>
          </a:stretch>
        </p:blipFill>
        <p:spPr>
          <a:xfrm>
            <a:off x="-19050" y="44407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50" y="952500"/>
            <a:ext cx="3140792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b="1" i="1" dirty="0"/>
              <a:t>TEAM-91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4471988" y="1752663"/>
            <a:ext cx="7430269" cy="5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Point Tracking</a:t>
            </a:r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730322" y="3153527"/>
            <a:ext cx="5699177" cy="443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IN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Mohammed Faisal Hussain</a:t>
            </a:r>
          </a:p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Aquib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Zuhaib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Kolluru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Chaitanya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9430"/>
              </a:lnSpc>
              <a:buFont typeface="Wingdings" panose="05000000000000000000" pitchFamily="2" charset="2"/>
              <a:buChar char="§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GVN Akhil</a:t>
            </a:r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1</a:t>
            </a:r>
            <a:endParaRPr sz="1400" b="1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-158793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2838908" y="1634709"/>
            <a:ext cx="11725276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STATEMENT:- Activity Points Tracker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622321" y="3253514"/>
            <a:ext cx="14158451" cy="651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Description:-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Develop an application where students can upload there certificates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to course completion, internship offer to track all activities (academic and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extra-curricular) of a student. Then assign points based on type of certificate and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overall feedback of the student.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2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xmlns="" val="17677495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400050"/>
            <a:ext cx="18288000" cy="1035367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49" y="952500"/>
            <a:ext cx="729983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/>
              <a:t>IMPLEMENTATION / METHODOLOGY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1" y="1961534"/>
            <a:ext cx="15308827" cy="549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3</a:t>
            </a:r>
            <a:endParaRPr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5B9FF8-C813-FE27-7DE5-6FBE6370636F}"/>
              </a:ext>
            </a:extLst>
          </p:cNvPr>
          <p:cNvSpPr txBox="1"/>
          <p:nvPr/>
        </p:nvSpPr>
        <p:spPr>
          <a:xfrm>
            <a:off x="1356851" y="2552826"/>
            <a:ext cx="15119602" cy="557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2800" i="1" dirty="0" smtClean="0">
                <a:solidFill>
                  <a:schemeClr val="bg1"/>
                </a:solidFill>
              </a:rPr>
              <a:t>ADMIN:  </a:t>
            </a:r>
            <a:endParaRPr lang="en-IN" sz="2800" i="1" dirty="0">
              <a:solidFill>
                <a:schemeClr val="bg1"/>
              </a:solidFill>
            </a:endParaRP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itchFamily="2" charset="2"/>
              <a:buChar char="ü"/>
            </a:pPr>
            <a:r>
              <a:rPr lang="en-IN" sz="2800" i="1" dirty="0" smtClean="0">
                <a:solidFill>
                  <a:schemeClr val="bg1"/>
                </a:solidFill>
              </a:rPr>
              <a:t>Provided with the facility to add</a:t>
            </a:r>
            <a:r>
              <a:rPr lang="en-IN" sz="2800" i="1" dirty="0" smtClean="0">
                <a:solidFill>
                  <a:schemeClr val="bg1"/>
                </a:solidFill>
              </a:rPr>
              <a:t> </a:t>
            </a:r>
            <a:r>
              <a:rPr lang="en-IN" sz="2800" i="1" dirty="0">
                <a:solidFill>
                  <a:schemeClr val="bg1"/>
                </a:solidFill>
              </a:rPr>
              <a:t>students </a:t>
            </a:r>
            <a:r>
              <a:rPr lang="en-IN" sz="2800" i="1" dirty="0" smtClean="0">
                <a:solidFill>
                  <a:schemeClr val="bg1"/>
                </a:solidFill>
              </a:rPr>
              <a:t>along with the mentor for each class to the System.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2800" i="1" dirty="0" smtClean="0">
              <a:solidFill>
                <a:schemeClr val="bg1"/>
              </a:solidFill>
            </a:endParaRP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2800" i="1" dirty="0">
              <a:solidFill>
                <a:schemeClr val="bg1"/>
              </a:solidFill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2800" i="1" dirty="0">
                <a:solidFill>
                  <a:schemeClr val="bg1"/>
                </a:solidFill>
              </a:rPr>
              <a:t>MENTOR:  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itchFamily="2" charset="2"/>
              <a:buChar char="ü"/>
            </a:pPr>
            <a:r>
              <a:rPr lang="en-IN" sz="2800" i="1" dirty="0" smtClean="0">
                <a:solidFill>
                  <a:schemeClr val="bg1"/>
                </a:solidFill>
              </a:rPr>
              <a:t>A</a:t>
            </a:r>
            <a:r>
              <a:rPr lang="en-IN" sz="2800" i="1" dirty="0" smtClean="0">
                <a:solidFill>
                  <a:schemeClr val="bg1"/>
                </a:solidFill>
              </a:rPr>
              <a:t>wards the </a:t>
            </a:r>
            <a:r>
              <a:rPr lang="en-IN" sz="2800" i="1" dirty="0">
                <a:solidFill>
                  <a:schemeClr val="bg1"/>
                </a:solidFill>
              </a:rPr>
              <a:t>activity </a:t>
            </a:r>
            <a:r>
              <a:rPr lang="en-IN" sz="2800" i="1" dirty="0" smtClean="0">
                <a:solidFill>
                  <a:schemeClr val="bg1"/>
                </a:solidFill>
              </a:rPr>
              <a:t>points </a:t>
            </a:r>
            <a:r>
              <a:rPr lang="en-IN" sz="2800" i="1" dirty="0">
                <a:solidFill>
                  <a:schemeClr val="bg1"/>
                </a:solidFill>
              </a:rPr>
              <a:t>by verifying all </a:t>
            </a:r>
            <a:r>
              <a:rPr lang="en-IN" sz="2800" i="1" dirty="0" smtClean="0">
                <a:solidFill>
                  <a:schemeClr val="bg1"/>
                </a:solidFill>
              </a:rPr>
              <a:t>certificates submitted by </a:t>
            </a:r>
            <a:r>
              <a:rPr lang="en-IN" sz="2800" i="1" dirty="0">
                <a:solidFill>
                  <a:schemeClr val="bg1"/>
                </a:solidFill>
              </a:rPr>
              <a:t>student. </a:t>
            </a:r>
            <a:endParaRPr lang="en-IN" sz="2800" i="1" dirty="0" smtClean="0">
              <a:solidFill>
                <a:schemeClr val="bg1"/>
              </a:solidFill>
            </a:endParaRP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itchFamily="2" charset="2"/>
              <a:buChar char="ü"/>
            </a:pPr>
            <a:r>
              <a:rPr lang="en-IN" sz="3200" i="1" dirty="0" smtClean="0">
                <a:solidFill>
                  <a:schemeClr val="bg1"/>
                </a:solidFill>
              </a:rPr>
              <a:t>A Dashboard </a:t>
            </a:r>
            <a:r>
              <a:rPr lang="en-IN" sz="3200" i="1" dirty="0">
                <a:solidFill>
                  <a:schemeClr val="bg1"/>
                </a:solidFill>
              </a:rPr>
              <a:t>which </a:t>
            </a:r>
            <a:r>
              <a:rPr lang="en-IN" sz="3200" i="1" dirty="0" smtClean="0">
                <a:solidFill>
                  <a:schemeClr val="bg1"/>
                </a:solidFill>
              </a:rPr>
              <a:t>shows the </a:t>
            </a:r>
            <a:r>
              <a:rPr lang="en-IN" sz="3200" i="1" dirty="0">
                <a:solidFill>
                  <a:schemeClr val="bg1"/>
                </a:solidFill>
              </a:rPr>
              <a:t>no. of students submitted and pending </a:t>
            </a:r>
            <a:r>
              <a:rPr lang="en-IN" sz="3200" i="1" dirty="0" smtClean="0">
                <a:solidFill>
                  <a:schemeClr val="bg1"/>
                </a:solidFill>
              </a:rPr>
              <a:t>submissions.</a:t>
            </a:r>
            <a:endParaRPr lang="en-IN" sz="3200" i="1" dirty="0">
              <a:solidFill>
                <a:schemeClr val="bg1"/>
              </a:solidFill>
            </a:endParaRP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itchFamily="2" charset="2"/>
              <a:buChar char="ü"/>
            </a:pPr>
            <a:r>
              <a:rPr lang="en-IN" sz="3200" i="1" dirty="0">
                <a:solidFill>
                  <a:schemeClr val="bg1"/>
                </a:solidFill>
              </a:rPr>
              <a:t>Mentor </a:t>
            </a:r>
            <a:r>
              <a:rPr lang="en-IN" sz="3200" i="1" dirty="0" smtClean="0">
                <a:solidFill>
                  <a:schemeClr val="bg1"/>
                </a:solidFill>
              </a:rPr>
              <a:t>can also provide feedback to the students.</a:t>
            </a:r>
            <a:endParaRPr lang="en-IN" sz="3200" i="1" dirty="0">
              <a:solidFill>
                <a:schemeClr val="bg1"/>
              </a:solidFill>
            </a:endParaRP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itchFamily="2" charset="2"/>
              <a:buChar char="ü"/>
            </a:pPr>
            <a:r>
              <a:rPr lang="en-IN" sz="3200" i="1" dirty="0" smtClean="0">
                <a:solidFill>
                  <a:schemeClr val="bg1"/>
                </a:solidFill>
              </a:rPr>
              <a:t>Mentor </a:t>
            </a:r>
            <a:r>
              <a:rPr lang="en-IN" sz="3200" i="1" dirty="0">
                <a:solidFill>
                  <a:schemeClr val="bg1"/>
                </a:solidFill>
              </a:rPr>
              <a:t>will also guiding the students in earning the activity point.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0840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-19376"/>
            <a:ext cx="18288000" cy="1035367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49" y="952500"/>
            <a:ext cx="729983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/>
              <a:t>IMPLEMENTATION / METHODOLOGY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1" y="1961534"/>
            <a:ext cx="15308827" cy="549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3</a:t>
            </a:r>
            <a:endParaRPr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5B9FF8-C813-FE27-7DE5-6FBE6370636F}"/>
              </a:ext>
            </a:extLst>
          </p:cNvPr>
          <p:cNvSpPr txBox="1"/>
          <p:nvPr/>
        </p:nvSpPr>
        <p:spPr>
          <a:xfrm>
            <a:off x="1356851" y="2552826"/>
            <a:ext cx="15119602" cy="347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i="1" dirty="0" smtClean="0"/>
              <a:t>STUDENT:</a:t>
            </a:r>
            <a:endParaRPr lang="en-IN" sz="3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i="1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N" sz="3200" i="1" dirty="0" smtClean="0"/>
              <a:t>Dashboard </a:t>
            </a:r>
            <a:r>
              <a:rPr lang="en-IN" sz="3200" i="1" dirty="0" smtClean="0"/>
              <a:t>is provided showi</a:t>
            </a:r>
            <a:r>
              <a:rPr lang="en-IN" sz="3200" i="1" dirty="0" smtClean="0"/>
              <a:t>ng the points </a:t>
            </a:r>
            <a:r>
              <a:rPr lang="en-IN" sz="3200" i="1" dirty="0"/>
              <a:t>secured in </a:t>
            </a:r>
            <a:r>
              <a:rPr lang="en-IN" sz="3200" i="1" dirty="0" err="1"/>
              <a:t>sem</a:t>
            </a:r>
            <a:r>
              <a:rPr lang="en-IN" sz="3200" i="1" dirty="0"/>
              <a:t>-wise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N" sz="3200" i="1" dirty="0" smtClean="0"/>
              <a:t>A student </a:t>
            </a:r>
            <a:r>
              <a:rPr lang="en-IN" sz="3200" i="1" dirty="0"/>
              <a:t>in order to </a:t>
            </a:r>
            <a:r>
              <a:rPr lang="en-IN" sz="3200" i="1" dirty="0" smtClean="0"/>
              <a:t>acq</a:t>
            </a:r>
            <a:r>
              <a:rPr lang="en-IN" sz="3200" i="1" dirty="0" smtClean="0"/>
              <a:t>uire </a:t>
            </a:r>
            <a:r>
              <a:rPr lang="en-IN" sz="3200" i="1" dirty="0"/>
              <a:t>the activity point must upload relevant certificate.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N" sz="3200" i="1" dirty="0"/>
              <a:t> Activity points includes academics , </a:t>
            </a:r>
            <a:r>
              <a:rPr lang="en-IN" sz="3200" i="1" dirty="0" smtClean="0"/>
              <a:t>co-curricular </a:t>
            </a:r>
            <a:r>
              <a:rPr lang="en-IN" sz="3200" i="1" dirty="0"/>
              <a:t>and extracurricular activities performed by the </a:t>
            </a:r>
            <a:r>
              <a:rPr lang="en-IN" sz="3200" i="1" dirty="0" smtClean="0"/>
              <a:t>students.</a:t>
            </a:r>
            <a:endParaRPr lang="en-IN" sz="3200" i="1" dirty="0"/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21430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49" y="952500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/>
              <a:t>TECH STACK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2" y="1961535"/>
            <a:ext cx="14158451" cy="3615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200" b="1" dirty="0" err="1"/>
              <a:t>TechStack</a:t>
            </a:r>
            <a:r>
              <a:rPr lang="en-US" sz="3200" b="1" dirty="0"/>
              <a:t> Used – MERN Stack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200" b="1" dirty="0"/>
          </a:p>
          <a:p>
            <a:pPr marL="342900" indent="-342900">
              <a:lnSpc>
                <a:spcPct val="89430"/>
              </a:lnSpc>
              <a:buFont typeface="Arial" panose="020B0604020202020204" pitchFamily="34" charset="0"/>
              <a:buChar char="•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200" b="1" dirty="0"/>
              <a:t>MongoDB </a:t>
            </a:r>
          </a:p>
          <a:p>
            <a:pPr marL="342900" indent="-342900">
              <a:lnSpc>
                <a:spcPct val="89430"/>
              </a:lnSpc>
              <a:buFont typeface="Arial" panose="020B0604020202020204" pitchFamily="34" charset="0"/>
              <a:buChar char="•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200" b="1" dirty="0" err="1"/>
              <a:t>ExpressJS</a:t>
            </a:r>
            <a:endParaRPr lang="en-US" sz="3200" b="1" dirty="0"/>
          </a:p>
          <a:p>
            <a:pPr marL="342900" indent="-342900">
              <a:lnSpc>
                <a:spcPct val="89430"/>
              </a:lnSpc>
              <a:buFont typeface="Arial" panose="020B0604020202020204" pitchFamily="34" charset="0"/>
              <a:buChar char="•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200" b="1" dirty="0"/>
              <a:t>ReactJS</a:t>
            </a:r>
          </a:p>
          <a:p>
            <a:pPr marL="342900" indent="-342900">
              <a:lnSpc>
                <a:spcPct val="89430"/>
              </a:lnSpc>
              <a:buFont typeface="Arial" panose="020B0604020202020204" pitchFamily="34" charset="0"/>
              <a:buChar char="•"/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200" b="1" dirty="0"/>
              <a:t>NodeJS</a:t>
            </a:r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2400" b="1" dirty="0"/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4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xmlns="" val="27373417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4;p7" descr="Google Shape;94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0" y="400050"/>
            <a:ext cx="400050" cy="40005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97;p7"/>
          <p:cNvSpPr txBox="1"/>
          <p:nvPr/>
        </p:nvSpPr>
        <p:spPr>
          <a:xfrm>
            <a:off x="14049375" y="9667875"/>
            <a:ext cx="3190875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3333"/>
              </a:lnSpc>
              <a:defRPr sz="900">
                <a:solidFill>
                  <a:srgbClr val="E5E1E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t>2022 HACKTOBERFEST. ALL RIGHTS RESERVED</a:t>
            </a:r>
          </a:p>
        </p:txBody>
      </p:sp>
      <p:pic>
        <p:nvPicPr>
          <p:cNvPr id="26" name="Google Shape;70;p6" descr="Google Shape;70;p6">
            <a:extLst>
              <a:ext uri="{FF2B5EF4-FFF2-40B4-BE49-F238E27FC236}">
                <a16:creationId xmlns:a16="http://schemas.microsoft.com/office/drawing/2014/main" xmlns="" id="{ADD65B1B-CA3E-74C9-DB4B-4ECBF7E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3"/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Google Shape;96;p7">
            <a:extLst>
              <a:ext uri="{FF2B5EF4-FFF2-40B4-BE49-F238E27FC236}">
                <a16:creationId xmlns:a16="http://schemas.microsoft.com/office/drawing/2014/main" xmlns="" id="{4B22AC4E-B380-838A-F009-6EA5B8B80F23}"/>
              </a:ext>
            </a:extLst>
          </p:cNvPr>
          <p:cNvSpPr txBox="1"/>
          <p:nvPr/>
        </p:nvSpPr>
        <p:spPr>
          <a:xfrm>
            <a:off x="1047749" y="952500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3600" dirty="0"/>
              <a:t>RESULTS</a:t>
            </a:r>
          </a:p>
        </p:txBody>
      </p:sp>
      <p:sp>
        <p:nvSpPr>
          <p:cNvPr id="28" name="Google Shape;96;p7">
            <a:extLst>
              <a:ext uri="{FF2B5EF4-FFF2-40B4-BE49-F238E27FC236}">
                <a16:creationId xmlns:a16="http://schemas.microsoft.com/office/drawing/2014/main" xmlns="" id="{6D69C807-A8F2-F3B7-EA59-4D8E3C26C281}"/>
              </a:ext>
            </a:extLst>
          </p:cNvPr>
          <p:cNvSpPr txBox="1"/>
          <p:nvPr/>
        </p:nvSpPr>
        <p:spPr>
          <a:xfrm>
            <a:off x="5752179" y="1752663"/>
            <a:ext cx="6150078" cy="49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endParaRPr lang="en-US" sz="3600" dirty="0"/>
          </a:p>
        </p:txBody>
      </p:sp>
      <p:sp>
        <p:nvSpPr>
          <p:cNvPr id="29" name="Google Shape;96;p7">
            <a:extLst>
              <a:ext uri="{FF2B5EF4-FFF2-40B4-BE49-F238E27FC236}">
                <a16:creationId xmlns:a16="http://schemas.microsoft.com/office/drawing/2014/main" xmlns="" id="{C8C250A8-320B-318A-3F32-F41278B18671}"/>
              </a:ext>
            </a:extLst>
          </p:cNvPr>
          <p:cNvSpPr txBox="1"/>
          <p:nvPr/>
        </p:nvSpPr>
        <p:spPr>
          <a:xfrm>
            <a:off x="1356852" y="1961535"/>
            <a:ext cx="14158451" cy="32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9430"/>
              </a:lnSpc>
              <a:defRPr sz="92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pPr>
            <a:r>
              <a:rPr lang="en-US" sz="2400" b="1" dirty="0"/>
              <a:t>Screenshots of Application</a:t>
            </a:r>
          </a:p>
        </p:txBody>
      </p:sp>
      <p:pic>
        <p:nvPicPr>
          <p:cNvPr id="30" name="Google Shape;95;p7" descr="Google Shape;95;p7">
            <a:extLst>
              <a:ext uri="{FF2B5EF4-FFF2-40B4-BE49-F238E27FC236}">
                <a16:creationId xmlns:a16="http://schemas.microsoft.com/office/drawing/2014/main" xmlns="" id="{ECCC9330-76E9-73F5-FD2E-A325BCC0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58" y="8915400"/>
            <a:ext cx="15676921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Google Shape;98;p7">
            <a:extLst>
              <a:ext uri="{FF2B5EF4-FFF2-40B4-BE49-F238E27FC236}">
                <a16:creationId xmlns:a16="http://schemas.microsoft.com/office/drawing/2014/main" xmlns="" id="{364CAD18-9A36-412F-F92B-461627BDDA69}"/>
              </a:ext>
            </a:extLst>
          </p:cNvPr>
          <p:cNvSpPr txBox="1"/>
          <p:nvPr/>
        </p:nvSpPr>
        <p:spPr>
          <a:xfrm>
            <a:off x="15982950" y="9039225"/>
            <a:ext cx="1066800" cy="28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44"/>
              </a:lnSpc>
              <a:defRPr sz="1100">
                <a:solidFill>
                  <a:srgbClr val="FFFFFF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r>
              <a:rPr lang="en-US" sz="1400" b="1" dirty="0"/>
              <a:t>5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xmlns="" val="20161325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D464BB-9756-2C54-6471-3359F998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178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16081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D9EBE2-C303-CFDF-44AA-11A730E0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5060" y="0"/>
            <a:ext cx="158178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9501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284</Words>
  <Application>Microsoft Macintosh PowerPoint</Application>
  <PresentationFormat>Custom</PresentationFormat>
  <Paragraphs>79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12</cp:revision>
  <dcterms:modified xsi:type="dcterms:W3CDTF">2022-10-30T11:53:56Z</dcterms:modified>
</cp:coreProperties>
</file>